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806" r:id="rId2"/>
    <p:sldId id="855" r:id="rId3"/>
    <p:sldId id="856" r:id="rId4"/>
    <p:sldId id="857" r:id="rId5"/>
    <p:sldId id="840" r:id="rId6"/>
    <p:sldId id="838" r:id="rId7"/>
    <p:sldId id="848" r:id="rId8"/>
    <p:sldId id="849" r:id="rId9"/>
    <p:sldId id="850" r:id="rId10"/>
    <p:sldId id="841" r:id="rId11"/>
    <p:sldId id="851" r:id="rId12"/>
    <p:sldId id="842" r:id="rId13"/>
    <p:sldId id="843" r:id="rId14"/>
    <p:sldId id="852" r:id="rId15"/>
    <p:sldId id="853" r:id="rId16"/>
    <p:sldId id="844" r:id="rId17"/>
    <p:sldId id="854" r:id="rId18"/>
    <p:sldId id="845" r:id="rId19"/>
    <p:sldId id="846" r:id="rId20"/>
    <p:sldId id="858" r:id="rId21"/>
  </p:sldIdLst>
  <p:sldSz cx="9144000" cy="5143500" type="screen16x9"/>
  <p:notesSz cx="6858000" cy="9296400"/>
  <p:defaultTextStyle>
    <a:defPPr>
      <a:defRPr lang="en-US"/>
    </a:defPPr>
    <a:lvl1pPr algn="l" defTabSz="8143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06400" indent="-23813" algn="l" defTabSz="8143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814388" indent="-49213" algn="l" defTabSz="8143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222375" indent="-74613" algn="l" defTabSz="8143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630363" indent="-100013" algn="l" defTabSz="814388"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1" autoAdjust="0"/>
    <p:restoredTop sz="94707" autoAdjust="0"/>
  </p:normalViewPr>
  <p:slideViewPr>
    <p:cSldViewPr snapToGrid="0" showGuides="1">
      <p:cViewPr varScale="1">
        <p:scale>
          <a:sx n="88" d="100"/>
          <a:sy n="88" d="100"/>
        </p:scale>
        <p:origin x="234" y="78"/>
      </p:cViewPr>
      <p:guideLst>
        <p:guide orient="horz" pos="324"/>
        <p:guide pos="2880"/>
      </p:guideLst>
    </p:cSldViewPr>
  </p:slideViewPr>
  <p:notesTextViewPr>
    <p:cViewPr>
      <p:scale>
        <a:sx n="100" d="100"/>
        <a:sy n="100" d="100"/>
      </p:scale>
      <p:origin x="0" y="0"/>
    </p:cViewPr>
  </p:notesTextViewPr>
  <p:sorterViewPr>
    <p:cViewPr varScale="1">
      <p:scale>
        <a:sx n="1" d="1"/>
        <a:sy n="1" d="1"/>
      </p:scale>
      <p:origin x="0" y="-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defTabSz="975482"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defTabSz="975482" eaLnBrk="1" fontAlgn="auto" hangingPunct="1">
              <a:spcBef>
                <a:spcPts val="0"/>
              </a:spcBef>
              <a:spcAft>
                <a:spcPts val="0"/>
              </a:spcAft>
              <a:defRPr sz="1200">
                <a:latin typeface="+mn-lt"/>
                <a:cs typeface="+mn-cs"/>
              </a:defRPr>
            </a:lvl1pPr>
          </a:lstStyle>
          <a:p>
            <a:pPr>
              <a:defRPr/>
            </a:pPr>
            <a:fld id="{6BE1C2DA-1B25-41AB-B0CC-4F61979EAEB6}" type="datetimeFigureOut">
              <a:rPr lang="en-US"/>
              <a:pPr>
                <a:defRPr/>
              </a:pPr>
              <a:t>5/30/2015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defTabSz="975482"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defTabSz="975482" eaLnBrk="1" fontAlgn="auto" hangingPunct="1">
              <a:spcBef>
                <a:spcPts val="0"/>
              </a:spcBef>
              <a:spcAft>
                <a:spcPts val="0"/>
              </a:spcAft>
              <a:defRPr sz="1200">
                <a:latin typeface="+mn-lt"/>
                <a:cs typeface="+mn-cs"/>
              </a:defRPr>
            </a:lvl1pPr>
          </a:lstStyle>
          <a:p>
            <a:pPr>
              <a:defRPr/>
            </a:pPr>
            <a:fld id="{04259793-BABF-4BDE-9F75-E256F1AFA0E1}" type="slidenum">
              <a:rPr lang="en-US"/>
              <a:pPr>
                <a:defRPr/>
              </a:pPr>
              <a:t>‹#›</a:t>
            </a:fld>
            <a:endParaRPr lang="en-US"/>
          </a:p>
        </p:txBody>
      </p:sp>
    </p:spTree>
    <p:extLst>
      <p:ext uri="{BB962C8B-B14F-4D97-AF65-F5344CB8AC3E}">
        <p14:creationId xmlns:p14="http://schemas.microsoft.com/office/powerpoint/2010/main" val="340682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defTabSz="975482"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defTabSz="975482" eaLnBrk="1" fontAlgn="auto" hangingPunct="1">
              <a:spcBef>
                <a:spcPts val="0"/>
              </a:spcBef>
              <a:spcAft>
                <a:spcPts val="0"/>
              </a:spcAft>
              <a:defRPr sz="1200">
                <a:latin typeface="+mn-lt"/>
                <a:cs typeface="+mn-cs"/>
              </a:defRPr>
            </a:lvl1pPr>
          </a:lstStyle>
          <a:p>
            <a:pPr>
              <a:defRPr/>
            </a:pPr>
            <a:fld id="{EF40A16A-76CA-47A1-931A-048626AF1921}" type="datetimeFigureOut">
              <a:rPr lang="en-US"/>
              <a:pPr>
                <a:defRPr/>
              </a:pPr>
              <a:t>5/30/2015</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defTabSz="975482"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defTabSz="975482" eaLnBrk="1" fontAlgn="auto" hangingPunct="1">
              <a:spcBef>
                <a:spcPts val="0"/>
              </a:spcBef>
              <a:spcAft>
                <a:spcPts val="0"/>
              </a:spcAft>
              <a:defRPr sz="1200">
                <a:latin typeface="+mn-lt"/>
                <a:cs typeface="+mn-cs"/>
              </a:defRPr>
            </a:lvl1pPr>
          </a:lstStyle>
          <a:p>
            <a:pPr>
              <a:defRPr/>
            </a:pPr>
            <a:fld id="{DCAA3772-5E55-43BA-9107-CBBD6256B804}" type="slidenum">
              <a:rPr lang="en-US"/>
              <a:pPr>
                <a:defRPr/>
              </a:pPr>
              <a:t>‹#›</a:t>
            </a:fld>
            <a:endParaRPr lang="en-US"/>
          </a:p>
        </p:txBody>
      </p:sp>
    </p:spTree>
    <p:extLst>
      <p:ext uri="{BB962C8B-B14F-4D97-AF65-F5344CB8AC3E}">
        <p14:creationId xmlns:p14="http://schemas.microsoft.com/office/powerpoint/2010/main" val="2404719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381000" algn="l" rtl="0" eaLnBrk="0" fontAlgn="base" hangingPunct="0">
      <a:spcBef>
        <a:spcPct val="30000"/>
      </a:spcBef>
      <a:spcAft>
        <a:spcPct val="0"/>
      </a:spcAft>
      <a:defRPr sz="1000" kern="1200">
        <a:solidFill>
          <a:schemeClr val="tx1"/>
        </a:solidFill>
        <a:latin typeface="+mn-lt"/>
        <a:ea typeface="+mn-ea"/>
        <a:cs typeface="+mn-cs"/>
      </a:defRPr>
    </a:lvl2pPr>
    <a:lvl3pPr marL="763588" algn="l" rtl="0" eaLnBrk="0" fontAlgn="base" hangingPunct="0">
      <a:spcBef>
        <a:spcPct val="30000"/>
      </a:spcBef>
      <a:spcAft>
        <a:spcPct val="0"/>
      </a:spcAft>
      <a:defRPr sz="1000" kern="1200">
        <a:solidFill>
          <a:schemeClr val="tx1"/>
        </a:solidFill>
        <a:latin typeface="+mn-lt"/>
        <a:ea typeface="+mn-ea"/>
        <a:cs typeface="+mn-cs"/>
      </a:defRPr>
    </a:lvl3pPr>
    <a:lvl4pPr marL="1146175" algn="l" rtl="0" eaLnBrk="0" fontAlgn="base" hangingPunct="0">
      <a:spcBef>
        <a:spcPct val="30000"/>
      </a:spcBef>
      <a:spcAft>
        <a:spcPct val="0"/>
      </a:spcAft>
      <a:defRPr sz="1000" kern="1200">
        <a:solidFill>
          <a:schemeClr val="tx1"/>
        </a:solidFill>
        <a:latin typeface="+mn-lt"/>
        <a:ea typeface="+mn-ea"/>
        <a:cs typeface="+mn-cs"/>
      </a:defRPr>
    </a:lvl4pPr>
    <a:lvl5pPr marL="1528763" algn="l" rtl="0" eaLnBrk="0" fontAlgn="base" hangingPunct="0">
      <a:spcBef>
        <a:spcPct val="30000"/>
      </a:spcBef>
      <a:spcAft>
        <a:spcPct val="0"/>
      </a:spcAft>
      <a:defRPr sz="1000" kern="1200">
        <a:solidFill>
          <a:schemeClr val="tx1"/>
        </a:solidFill>
        <a:latin typeface="+mn-lt"/>
        <a:ea typeface="+mn-ea"/>
        <a:cs typeface="+mn-cs"/>
      </a:defRPr>
    </a:lvl5pPr>
    <a:lvl6pPr marL="1912925" algn="l" defTabSz="765170" rtl="0" eaLnBrk="1" latinLnBrk="0" hangingPunct="1">
      <a:defRPr sz="1000" kern="1200">
        <a:solidFill>
          <a:schemeClr val="tx1"/>
        </a:solidFill>
        <a:latin typeface="+mn-lt"/>
        <a:ea typeface="+mn-ea"/>
        <a:cs typeface="+mn-cs"/>
      </a:defRPr>
    </a:lvl6pPr>
    <a:lvl7pPr marL="2295510" algn="l" defTabSz="765170" rtl="0" eaLnBrk="1" latinLnBrk="0" hangingPunct="1">
      <a:defRPr sz="1000" kern="1200">
        <a:solidFill>
          <a:schemeClr val="tx1"/>
        </a:solidFill>
        <a:latin typeface="+mn-lt"/>
        <a:ea typeface="+mn-ea"/>
        <a:cs typeface="+mn-cs"/>
      </a:defRPr>
    </a:lvl7pPr>
    <a:lvl8pPr marL="2678095" algn="l" defTabSz="765170" rtl="0" eaLnBrk="1" latinLnBrk="0" hangingPunct="1">
      <a:defRPr sz="1000" kern="1200">
        <a:solidFill>
          <a:schemeClr val="tx1"/>
        </a:solidFill>
        <a:latin typeface="+mn-lt"/>
        <a:ea typeface="+mn-ea"/>
        <a:cs typeface="+mn-cs"/>
      </a:defRPr>
    </a:lvl8pPr>
    <a:lvl9pPr marL="3060680" algn="l" defTabSz="76517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42" indent="0" algn="ctr">
              <a:buNone/>
              <a:defRPr>
                <a:solidFill>
                  <a:schemeClr val="tx1">
                    <a:tint val="75000"/>
                  </a:schemeClr>
                </a:solidFill>
              </a:defRPr>
            </a:lvl2pPr>
            <a:lvl3pPr marL="816283" indent="0" algn="ctr">
              <a:buNone/>
              <a:defRPr>
                <a:solidFill>
                  <a:schemeClr val="tx1">
                    <a:tint val="75000"/>
                  </a:schemeClr>
                </a:solidFill>
              </a:defRPr>
            </a:lvl3pPr>
            <a:lvl4pPr marL="1224425" indent="0" algn="ctr">
              <a:buNone/>
              <a:defRPr>
                <a:solidFill>
                  <a:schemeClr val="tx1">
                    <a:tint val="75000"/>
                  </a:schemeClr>
                </a:solidFill>
              </a:defRPr>
            </a:lvl4pPr>
            <a:lvl5pPr marL="1632567" indent="0" algn="ctr">
              <a:buNone/>
              <a:defRPr>
                <a:solidFill>
                  <a:schemeClr val="tx1">
                    <a:tint val="75000"/>
                  </a:schemeClr>
                </a:solidFill>
              </a:defRPr>
            </a:lvl5pPr>
            <a:lvl6pPr marL="2040708" indent="0" algn="ctr">
              <a:buNone/>
              <a:defRPr>
                <a:solidFill>
                  <a:schemeClr val="tx1">
                    <a:tint val="75000"/>
                  </a:schemeClr>
                </a:solidFill>
              </a:defRPr>
            </a:lvl6pPr>
            <a:lvl7pPr marL="2448850" indent="0" algn="ctr">
              <a:buNone/>
              <a:defRPr>
                <a:solidFill>
                  <a:schemeClr val="tx1">
                    <a:tint val="75000"/>
                  </a:schemeClr>
                </a:solidFill>
              </a:defRPr>
            </a:lvl7pPr>
            <a:lvl8pPr marL="2856992" indent="0" algn="ctr">
              <a:buNone/>
              <a:defRPr>
                <a:solidFill>
                  <a:schemeClr val="tx1">
                    <a:tint val="75000"/>
                  </a:schemeClr>
                </a:solidFill>
              </a:defRPr>
            </a:lvl8pPr>
            <a:lvl9pPr marL="32651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08C5CE-A1AE-45CF-BF7D-1FF49F9DCBAF}" type="datetimeFigureOut">
              <a:rPr lang="en-US"/>
              <a:pPr>
                <a:defRPr/>
              </a:pPr>
              <a:t>5/30/2015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98CEAE-1D01-4607-8919-213B528DD3A0}"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9610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86DA1E-FE77-4E41-88A3-28131D1761D1}" type="datetimeFigureOut">
              <a:rPr lang="en-US"/>
              <a:pPr>
                <a:defRPr/>
              </a:pPr>
              <a:t>5/30/2015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4F544F-ADC7-41D7-9E5F-0F9699C033F3}" type="slidenum">
              <a:rPr lang="en-US"/>
              <a:pPr>
                <a:defRPr/>
              </a:pPr>
              <a:t>‹#›</a:t>
            </a:fld>
            <a:endParaRPr lang="en-US"/>
          </a:p>
        </p:txBody>
      </p:sp>
    </p:spTree>
    <p:extLst>
      <p:ext uri="{BB962C8B-B14F-4D97-AF65-F5344CB8AC3E}">
        <p14:creationId xmlns:p14="http://schemas.microsoft.com/office/powerpoint/2010/main" val="268503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6866D8-D8D5-40BE-883F-E7D8B7E0E9B1}" type="datetimeFigureOut">
              <a:rPr lang="en-US"/>
              <a:pPr>
                <a:defRPr/>
              </a:pPr>
              <a:t>5/30/2015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0075DA-E058-4FB8-A252-E1F86860CBAB}" type="slidenum">
              <a:rPr lang="en-US"/>
              <a:pPr>
                <a:defRPr/>
              </a:pPr>
              <a:t>‹#›</a:t>
            </a:fld>
            <a:endParaRPr lang="en-US"/>
          </a:p>
        </p:txBody>
      </p:sp>
    </p:spTree>
    <p:extLst>
      <p:ext uri="{BB962C8B-B14F-4D97-AF65-F5344CB8AC3E}">
        <p14:creationId xmlns:p14="http://schemas.microsoft.com/office/powerpoint/2010/main" val="63298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CC295E-B841-451E-B13F-E1D6D78B84E1}" type="datetimeFigureOut">
              <a:rPr lang="en-US"/>
              <a:pPr>
                <a:defRPr/>
              </a:pPr>
              <a:t>5/30/2015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0788D1-3562-426F-8013-599382783EF1}" type="slidenum">
              <a:rPr lang="en-US"/>
              <a:pPr>
                <a:defRPr/>
              </a:pPr>
              <a:t>‹#›</a:t>
            </a:fld>
            <a:endParaRPr lang="en-US"/>
          </a:p>
        </p:txBody>
      </p:sp>
    </p:spTree>
    <p:extLst>
      <p:ext uri="{BB962C8B-B14F-4D97-AF65-F5344CB8AC3E}">
        <p14:creationId xmlns:p14="http://schemas.microsoft.com/office/powerpoint/2010/main" val="339444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6"/>
            <a:ext cx="7772400" cy="1125140"/>
          </a:xfrm>
        </p:spPr>
        <p:txBody>
          <a:bodyPr anchor="b"/>
          <a:lstStyle>
            <a:lvl1pPr marL="0" indent="0">
              <a:buNone/>
              <a:defRPr sz="1800">
                <a:solidFill>
                  <a:schemeClr val="tx1">
                    <a:tint val="75000"/>
                  </a:schemeClr>
                </a:solidFill>
              </a:defRPr>
            </a:lvl1pPr>
            <a:lvl2pPr marL="408142" indent="0">
              <a:buNone/>
              <a:defRPr sz="1600">
                <a:solidFill>
                  <a:schemeClr val="tx1">
                    <a:tint val="75000"/>
                  </a:schemeClr>
                </a:solidFill>
              </a:defRPr>
            </a:lvl2pPr>
            <a:lvl3pPr marL="816283" indent="0">
              <a:buNone/>
              <a:defRPr sz="1400">
                <a:solidFill>
                  <a:schemeClr val="tx1">
                    <a:tint val="75000"/>
                  </a:schemeClr>
                </a:solidFill>
              </a:defRPr>
            </a:lvl3pPr>
            <a:lvl4pPr marL="1224425" indent="0">
              <a:buNone/>
              <a:defRPr sz="1300">
                <a:solidFill>
                  <a:schemeClr val="tx1">
                    <a:tint val="75000"/>
                  </a:schemeClr>
                </a:solidFill>
              </a:defRPr>
            </a:lvl4pPr>
            <a:lvl5pPr marL="1632567" indent="0">
              <a:buNone/>
              <a:defRPr sz="1300">
                <a:solidFill>
                  <a:schemeClr val="tx1">
                    <a:tint val="75000"/>
                  </a:schemeClr>
                </a:solidFill>
              </a:defRPr>
            </a:lvl5pPr>
            <a:lvl6pPr marL="2040708" indent="0">
              <a:buNone/>
              <a:defRPr sz="1300">
                <a:solidFill>
                  <a:schemeClr val="tx1">
                    <a:tint val="75000"/>
                  </a:schemeClr>
                </a:solidFill>
              </a:defRPr>
            </a:lvl6pPr>
            <a:lvl7pPr marL="2448850" indent="0">
              <a:buNone/>
              <a:defRPr sz="1300">
                <a:solidFill>
                  <a:schemeClr val="tx1">
                    <a:tint val="75000"/>
                  </a:schemeClr>
                </a:solidFill>
              </a:defRPr>
            </a:lvl7pPr>
            <a:lvl8pPr marL="2856992" indent="0">
              <a:buNone/>
              <a:defRPr sz="1300">
                <a:solidFill>
                  <a:schemeClr val="tx1">
                    <a:tint val="75000"/>
                  </a:schemeClr>
                </a:solidFill>
              </a:defRPr>
            </a:lvl8pPr>
            <a:lvl9pPr marL="3265133"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7C62A1-EAE3-4F02-9D58-633CE9302346}" type="datetimeFigureOut">
              <a:rPr lang="en-US"/>
              <a:pPr>
                <a:defRPr/>
              </a:pPr>
              <a:t>5/30/2015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625482-0CB9-4D8F-A20B-864983ADBC45}" type="slidenum">
              <a:rPr lang="en-US"/>
              <a:pPr>
                <a:defRPr/>
              </a:pPr>
              <a:t>‹#›</a:t>
            </a:fld>
            <a:endParaRPr lang="en-US"/>
          </a:p>
        </p:txBody>
      </p:sp>
    </p:spTree>
    <p:extLst>
      <p:ext uri="{BB962C8B-B14F-4D97-AF65-F5344CB8AC3E}">
        <p14:creationId xmlns:p14="http://schemas.microsoft.com/office/powerpoint/2010/main" val="254437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AC0A4F-46A3-482E-8D6F-8617ABBE674A}" type="datetimeFigureOut">
              <a:rPr lang="en-US"/>
              <a:pPr>
                <a:defRPr/>
              </a:pPr>
              <a:t>5/30/2015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15B91E-BDAB-4105-9672-65A14C00BA93}" type="slidenum">
              <a:rPr lang="en-US"/>
              <a:pPr>
                <a:defRPr/>
              </a:pPr>
              <a:t>‹#›</a:t>
            </a:fld>
            <a:endParaRPr lang="en-US"/>
          </a:p>
        </p:txBody>
      </p:sp>
    </p:spTree>
    <p:extLst>
      <p:ext uri="{BB962C8B-B14F-4D97-AF65-F5344CB8AC3E}">
        <p14:creationId xmlns:p14="http://schemas.microsoft.com/office/powerpoint/2010/main" val="20765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200" b="1"/>
            </a:lvl1pPr>
            <a:lvl2pPr marL="408142" indent="0">
              <a:buNone/>
              <a:defRPr sz="1800" b="1"/>
            </a:lvl2pPr>
            <a:lvl3pPr marL="816283" indent="0">
              <a:buNone/>
              <a:defRPr sz="1600" b="1"/>
            </a:lvl3pPr>
            <a:lvl4pPr marL="1224425" indent="0">
              <a:buNone/>
              <a:defRPr sz="1400" b="1"/>
            </a:lvl4pPr>
            <a:lvl5pPr marL="1632567" indent="0">
              <a:buNone/>
              <a:defRPr sz="1400" b="1"/>
            </a:lvl5pPr>
            <a:lvl6pPr marL="2040708" indent="0">
              <a:buNone/>
              <a:defRPr sz="1400" b="1"/>
            </a:lvl6pPr>
            <a:lvl7pPr marL="2448850" indent="0">
              <a:buNone/>
              <a:defRPr sz="1400" b="1"/>
            </a:lvl7pPr>
            <a:lvl8pPr marL="2856992" indent="0">
              <a:buNone/>
              <a:defRPr sz="1400" b="1"/>
            </a:lvl8pPr>
            <a:lvl9pPr marL="326513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200" b="1"/>
            </a:lvl1pPr>
            <a:lvl2pPr marL="408142" indent="0">
              <a:buNone/>
              <a:defRPr sz="1800" b="1"/>
            </a:lvl2pPr>
            <a:lvl3pPr marL="816283" indent="0">
              <a:buNone/>
              <a:defRPr sz="1600" b="1"/>
            </a:lvl3pPr>
            <a:lvl4pPr marL="1224425" indent="0">
              <a:buNone/>
              <a:defRPr sz="1400" b="1"/>
            </a:lvl4pPr>
            <a:lvl5pPr marL="1632567" indent="0">
              <a:buNone/>
              <a:defRPr sz="1400" b="1"/>
            </a:lvl5pPr>
            <a:lvl6pPr marL="2040708" indent="0">
              <a:buNone/>
              <a:defRPr sz="1400" b="1"/>
            </a:lvl6pPr>
            <a:lvl7pPr marL="2448850" indent="0">
              <a:buNone/>
              <a:defRPr sz="1400" b="1"/>
            </a:lvl7pPr>
            <a:lvl8pPr marL="2856992" indent="0">
              <a:buNone/>
              <a:defRPr sz="1400" b="1"/>
            </a:lvl8pPr>
            <a:lvl9pPr marL="326513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D0EE14-5E5F-493A-8A3C-BBC9F9CC76FB}" type="datetimeFigureOut">
              <a:rPr lang="en-US"/>
              <a:pPr>
                <a:defRPr/>
              </a:pPr>
              <a:t>5/30/2015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01711F-3EE3-4D7B-9606-BD505C8ABCE4}" type="slidenum">
              <a:rPr lang="en-US"/>
              <a:pPr>
                <a:defRPr/>
              </a:pPr>
              <a:t>‹#›</a:t>
            </a:fld>
            <a:endParaRPr lang="en-US"/>
          </a:p>
        </p:txBody>
      </p:sp>
    </p:spTree>
    <p:extLst>
      <p:ext uri="{BB962C8B-B14F-4D97-AF65-F5344CB8AC3E}">
        <p14:creationId xmlns:p14="http://schemas.microsoft.com/office/powerpoint/2010/main" val="15237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C9E25B-0629-412C-807C-E1055E774B1A}" type="datetimeFigureOut">
              <a:rPr lang="en-US"/>
              <a:pPr>
                <a:defRPr/>
              </a:pPr>
              <a:t>5/30/2015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45617D-E770-4A83-85D6-BA011C0D6536}" type="slidenum">
              <a:rPr lang="en-US"/>
              <a:pPr>
                <a:defRPr/>
              </a:pPr>
              <a:t>‹#›</a:t>
            </a:fld>
            <a:endParaRPr lang="en-US"/>
          </a:p>
        </p:txBody>
      </p:sp>
    </p:spTree>
    <p:extLst>
      <p:ext uri="{BB962C8B-B14F-4D97-AF65-F5344CB8AC3E}">
        <p14:creationId xmlns:p14="http://schemas.microsoft.com/office/powerpoint/2010/main" val="358301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115CDD-1AAD-47CD-A1BC-5F1570F17742}" type="datetimeFigureOut">
              <a:rPr lang="en-US"/>
              <a:pPr>
                <a:defRPr/>
              </a:pPr>
              <a:t>5/30/2015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987AF0-A5B1-481D-A1F1-0D8F9D9C476A}" type="slidenum">
              <a:rPr lang="en-US"/>
              <a:pPr>
                <a:defRPr/>
              </a:pPr>
              <a:t>‹#›</a:t>
            </a:fld>
            <a:endParaRPr lang="en-US"/>
          </a:p>
        </p:txBody>
      </p:sp>
    </p:spTree>
    <p:extLst>
      <p:ext uri="{BB962C8B-B14F-4D97-AF65-F5344CB8AC3E}">
        <p14:creationId xmlns:p14="http://schemas.microsoft.com/office/powerpoint/2010/main" val="251695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8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6"/>
            <a:ext cx="3008313" cy="3518298"/>
          </a:xfrm>
        </p:spPr>
        <p:txBody>
          <a:bodyPr/>
          <a:lstStyle>
            <a:lvl1pPr marL="0" indent="0">
              <a:buNone/>
              <a:defRPr sz="1300"/>
            </a:lvl1pPr>
            <a:lvl2pPr marL="408142" indent="0">
              <a:buNone/>
              <a:defRPr sz="1100"/>
            </a:lvl2pPr>
            <a:lvl3pPr marL="816283" indent="0">
              <a:buNone/>
              <a:defRPr sz="900"/>
            </a:lvl3pPr>
            <a:lvl4pPr marL="1224425" indent="0">
              <a:buNone/>
              <a:defRPr sz="800"/>
            </a:lvl4pPr>
            <a:lvl5pPr marL="1632567" indent="0">
              <a:buNone/>
              <a:defRPr sz="800"/>
            </a:lvl5pPr>
            <a:lvl6pPr marL="2040708" indent="0">
              <a:buNone/>
              <a:defRPr sz="800"/>
            </a:lvl6pPr>
            <a:lvl7pPr marL="2448850" indent="0">
              <a:buNone/>
              <a:defRPr sz="800"/>
            </a:lvl7pPr>
            <a:lvl8pPr marL="2856992" indent="0">
              <a:buNone/>
              <a:defRPr sz="800"/>
            </a:lvl8pPr>
            <a:lvl9pPr marL="3265133"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28D065-C545-481F-930B-A5322455FF67}" type="datetimeFigureOut">
              <a:rPr lang="en-US"/>
              <a:pPr>
                <a:defRPr/>
              </a:pPr>
              <a:t>5/30/2015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8A51D5-0F6C-4909-BCA1-8E044156B96D}" type="slidenum">
              <a:rPr lang="en-US"/>
              <a:pPr>
                <a:defRPr/>
              </a:pPr>
              <a:t>‹#›</a:t>
            </a:fld>
            <a:endParaRPr lang="en-US"/>
          </a:p>
        </p:txBody>
      </p:sp>
    </p:spTree>
    <p:extLst>
      <p:ext uri="{BB962C8B-B14F-4D97-AF65-F5344CB8AC3E}">
        <p14:creationId xmlns:p14="http://schemas.microsoft.com/office/powerpoint/2010/main" val="57927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800"/>
            </a:lvl1pPr>
            <a:lvl2pPr marL="408142" indent="0">
              <a:buNone/>
              <a:defRPr sz="2500"/>
            </a:lvl2pPr>
            <a:lvl3pPr marL="816283" indent="0">
              <a:buNone/>
              <a:defRPr sz="2200"/>
            </a:lvl3pPr>
            <a:lvl4pPr marL="1224425" indent="0">
              <a:buNone/>
              <a:defRPr sz="1800"/>
            </a:lvl4pPr>
            <a:lvl5pPr marL="1632567" indent="0">
              <a:buNone/>
              <a:defRPr sz="1800"/>
            </a:lvl5pPr>
            <a:lvl6pPr marL="2040708" indent="0">
              <a:buNone/>
              <a:defRPr sz="1800"/>
            </a:lvl6pPr>
            <a:lvl7pPr marL="2448850" indent="0">
              <a:buNone/>
              <a:defRPr sz="1800"/>
            </a:lvl7pPr>
            <a:lvl8pPr marL="2856992" indent="0">
              <a:buNone/>
              <a:defRPr sz="1800"/>
            </a:lvl8pPr>
            <a:lvl9pPr marL="3265133" indent="0">
              <a:buNone/>
              <a:defRPr sz="1800"/>
            </a:lvl9pPr>
          </a:lstStyle>
          <a:p>
            <a:pPr lvl="0"/>
            <a:endParaRPr lang="en-US" noProof="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42" indent="0">
              <a:buNone/>
              <a:defRPr sz="1100"/>
            </a:lvl2pPr>
            <a:lvl3pPr marL="816283" indent="0">
              <a:buNone/>
              <a:defRPr sz="900"/>
            </a:lvl3pPr>
            <a:lvl4pPr marL="1224425" indent="0">
              <a:buNone/>
              <a:defRPr sz="800"/>
            </a:lvl4pPr>
            <a:lvl5pPr marL="1632567" indent="0">
              <a:buNone/>
              <a:defRPr sz="800"/>
            </a:lvl5pPr>
            <a:lvl6pPr marL="2040708" indent="0">
              <a:buNone/>
              <a:defRPr sz="800"/>
            </a:lvl6pPr>
            <a:lvl7pPr marL="2448850" indent="0">
              <a:buNone/>
              <a:defRPr sz="800"/>
            </a:lvl7pPr>
            <a:lvl8pPr marL="2856992" indent="0">
              <a:buNone/>
              <a:defRPr sz="800"/>
            </a:lvl8pPr>
            <a:lvl9pPr marL="3265133"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19B47-BB86-445F-8C36-F194D132BA20}" type="datetimeFigureOut">
              <a:rPr lang="en-US"/>
              <a:pPr>
                <a:defRPr/>
              </a:pPr>
              <a:t>5/30/2015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40A21B-52CA-4EC9-BDCB-90C86DDB1374}" type="slidenum">
              <a:rPr lang="en-US"/>
              <a:pPr>
                <a:defRPr/>
              </a:pPr>
              <a:t>‹#›</a:t>
            </a:fld>
            <a:endParaRPr lang="en-US"/>
          </a:p>
        </p:txBody>
      </p:sp>
    </p:spTree>
    <p:extLst>
      <p:ext uri="{BB962C8B-B14F-4D97-AF65-F5344CB8AC3E}">
        <p14:creationId xmlns:p14="http://schemas.microsoft.com/office/powerpoint/2010/main" val="66889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8" tIns="40814" rIns="81628" bIns="408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3050"/>
          </a:xfrm>
          <a:prstGeom prst="rect">
            <a:avLst/>
          </a:prstGeom>
        </p:spPr>
        <p:txBody>
          <a:bodyPr vert="horz" lIns="81628" tIns="40814" rIns="81628" bIns="40814" rtlCol="0" anchor="ctr"/>
          <a:lstStyle>
            <a:lvl1pPr algn="l" defTabSz="816283" eaLnBrk="1" fontAlgn="auto" hangingPunct="1">
              <a:spcBef>
                <a:spcPts val="0"/>
              </a:spcBef>
              <a:spcAft>
                <a:spcPts val="0"/>
              </a:spcAft>
              <a:defRPr sz="1100">
                <a:solidFill>
                  <a:schemeClr val="tx1">
                    <a:tint val="75000"/>
                  </a:schemeClr>
                </a:solidFill>
                <a:latin typeface="+mn-lt"/>
                <a:cs typeface="+mn-cs"/>
              </a:defRPr>
            </a:lvl1pPr>
          </a:lstStyle>
          <a:p>
            <a:pPr>
              <a:defRPr/>
            </a:pPr>
            <a:fld id="{7FC4FE07-AB01-498F-B41C-4A48CEB9E6C2}" type="datetimeFigureOut">
              <a:rPr lang="en-US"/>
              <a:pPr>
                <a:defRPr/>
              </a:pPr>
              <a:t>5/30/2015</a:t>
            </a:fld>
            <a:endParaRPr lang="en-US"/>
          </a:p>
        </p:txBody>
      </p:sp>
      <p:sp>
        <p:nvSpPr>
          <p:cNvPr id="5" name="Footer Placeholder 4"/>
          <p:cNvSpPr>
            <a:spLocks noGrp="1"/>
          </p:cNvSpPr>
          <p:nvPr>
            <p:ph type="ftr" sz="quarter" idx="3"/>
          </p:nvPr>
        </p:nvSpPr>
        <p:spPr>
          <a:xfrm>
            <a:off x="3124200" y="4767263"/>
            <a:ext cx="2895600" cy="273050"/>
          </a:xfrm>
          <a:prstGeom prst="rect">
            <a:avLst/>
          </a:prstGeom>
        </p:spPr>
        <p:txBody>
          <a:bodyPr vert="horz" lIns="81628" tIns="40814" rIns="81628" bIns="40814" rtlCol="0" anchor="ctr"/>
          <a:lstStyle>
            <a:lvl1pPr algn="ctr" defTabSz="816283" eaLnBrk="1" fontAlgn="auto" hangingPunct="1">
              <a:spcBef>
                <a:spcPts val="0"/>
              </a:spcBef>
              <a:spcAft>
                <a:spcPts val="0"/>
              </a:spcAft>
              <a:defRPr sz="11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050"/>
          </a:xfrm>
          <a:prstGeom prst="rect">
            <a:avLst/>
          </a:prstGeom>
        </p:spPr>
        <p:txBody>
          <a:bodyPr vert="horz" lIns="81628" tIns="40814" rIns="81628" bIns="40814" rtlCol="0" anchor="ctr"/>
          <a:lstStyle>
            <a:lvl1pPr algn="r" defTabSz="816283" eaLnBrk="1" fontAlgn="auto" hangingPunct="1">
              <a:spcBef>
                <a:spcPts val="0"/>
              </a:spcBef>
              <a:spcAft>
                <a:spcPts val="0"/>
              </a:spcAft>
              <a:defRPr sz="1100">
                <a:solidFill>
                  <a:schemeClr val="tx1">
                    <a:tint val="75000"/>
                  </a:schemeClr>
                </a:solidFill>
                <a:latin typeface="+mn-lt"/>
                <a:cs typeface="+mn-cs"/>
              </a:defRPr>
            </a:lvl1pPr>
          </a:lstStyle>
          <a:p>
            <a:pPr>
              <a:defRPr/>
            </a:pPr>
            <a:fld id="{95A58A8B-8592-48D9-8124-78FB17C29E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14388" rtl="0" eaLnBrk="0" fontAlgn="base" hangingPunct="0">
        <a:spcBef>
          <a:spcPct val="0"/>
        </a:spcBef>
        <a:spcAft>
          <a:spcPct val="0"/>
        </a:spcAft>
        <a:defRPr sz="3900" kern="1200">
          <a:solidFill>
            <a:schemeClr val="tx1"/>
          </a:solidFill>
          <a:latin typeface="+mj-lt"/>
          <a:ea typeface="+mj-ea"/>
          <a:cs typeface="+mj-cs"/>
        </a:defRPr>
      </a:lvl1pPr>
      <a:lvl2pPr algn="ctr" defTabSz="814388" rtl="0" eaLnBrk="0" fontAlgn="base" hangingPunct="0">
        <a:spcBef>
          <a:spcPct val="0"/>
        </a:spcBef>
        <a:spcAft>
          <a:spcPct val="0"/>
        </a:spcAft>
        <a:defRPr sz="3900">
          <a:solidFill>
            <a:schemeClr val="tx1"/>
          </a:solidFill>
          <a:latin typeface="Calibri" pitchFamily="34" charset="0"/>
        </a:defRPr>
      </a:lvl2pPr>
      <a:lvl3pPr algn="ctr" defTabSz="814388" rtl="0" eaLnBrk="0" fontAlgn="base" hangingPunct="0">
        <a:spcBef>
          <a:spcPct val="0"/>
        </a:spcBef>
        <a:spcAft>
          <a:spcPct val="0"/>
        </a:spcAft>
        <a:defRPr sz="3900">
          <a:solidFill>
            <a:schemeClr val="tx1"/>
          </a:solidFill>
          <a:latin typeface="Calibri" pitchFamily="34" charset="0"/>
        </a:defRPr>
      </a:lvl3pPr>
      <a:lvl4pPr algn="ctr" defTabSz="814388" rtl="0" eaLnBrk="0" fontAlgn="base" hangingPunct="0">
        <a:spcBef>
          <a:spcPct val="0"/>
        </a:spcBef>
        <a:spcAft>
          <a:spcPct val="0"/>
        </a:spcAft>
        <a:defRPr sz="3900">
          <a:solidFill>
            <a:schemeClr val="tx1"/>
          </a:solidFill>
          <a:latin typeface="Calibri" pitchFamily="34" charset="0"/>
        </a:defRPr>
      </a:lvl4pPr>
      <a:lvl5pPr algn="ctr" defTabSz="814388" rtl="0" eaLnBrk="0" fontAlgn="base" hangingPunct="0">
        <a:spcBef>
          <a:spcPct val="0"/>
        </a:spcBef>
        <a:spcAft>
          <a:spcPct val="0"/>
        </a:spcAft>
        <a:defRPr sz="3900">
          <a:solidFill>
            <a:schemeClr val="tx1"/>
          </a:solidFill>
          <a:latin typeface="Calibri" pitchFamily="34" charset="0"/>
        </a:defRPr>
      </a:lvl5pPr>
      <a:lvl6pPr marL="382585" algn="ctr" defTabSz="815650" rtl="0" fontAlgn="base">
        <a:spcBef>
          <a:spcPct val="0"/>
        </a:spcBef>
        <a:spcAft>
          <a:spcPct val="0"/>
        </a:spcAft>
        <a:defRPr sz="3900">
          <a:solidFill>
            <a:schemeClr val="tx1"/>
          </a:solidFill>
          <a:latin typeface="Calibri" pitchFamily="34" charset="0"/>
        </a:defRPr>
      </a:lvl6pPr>
      <a:lvl7pPr marL="765170" algn="ctr" defTabSz="815650" rtl="0" fontAlgn="base">
        <a:spcBef>
          <a:spcPct val="0"/>
        </a:spcBef>
        <a:spcAft>
          <a:spcPct val="0"/>
        </a:spcAft>
        <a:defRPr sz="3900">
          <a:solidFill>
            <a:schemeClr val="tx1"/>
          </a:solidFill>
          <a:latin typeface="Calibri" pitchFamily="34" charset="0"/>
        </a:defRPr>
      </a:lvl7pPr>
      <a:lvl8pPr marL="1147755" algn="ctr" defTabSz="815650" rtl="0" fontAlgn="base">
        <a:spcBef>
          <a:spcPct val="0"/>
        </a:spcBef>
        <a:spcAft>
          <a:spcPct val="0"/>
        </a:spcAft>
        <a:defRPr sz="3900">
          <a:solidFill>
            <a:schemeClr val="tx1"/>
          </a:solidFill>
          <a:latin typeface="Calibri" pitchFamily="34" charset="0"/>
        </a:defRPr>
      </a:lvl8pPr>
      <a:lvl9pPr marL="1530340" algn="ctr" defTabSz="815650" rtl="0" fontAlgn="base">
        <a:spcBef>
          <a:spcPct val="0"/>
        </a:spcBef>
        <a:spcAft>
          <a:spcPct val="0"/>
        </a:spcAft>
        <a:defRPr sz="3900">
          <a:solidFill>
            <a:schemeClr val="tx1"/>
          </a:solidFill>
          <a:latin typeface="Calibri" pitchFamily="34" charset="0"/>
        </a:defRPr>
      </a:lvl9pPr>
    </p:titleStyle>
    <p:bodyStyle>
      <a:lvl1pPr marL="304800" indent="-304800" algn="l" defTabSz="814388"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1988" indent="-254000" algn="l" defTabSz="81438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9175" indent="-203200" algn="l" defTabSz="81438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27163" indent="-203200" algn="l" defTabSz="8143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35150" indent="-203200" algn="l" defTabSz="8143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244779" indent="-204070" algn="l" defTabSz="8162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20" indent="-204070" algn="l" defTabSz="8162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62" indent="-204070" algn="l" defTabSz="8162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204" indent="-204070" algn="l" defTabSz="81628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283" rtl="0" eaLnBrk="1" latinLnBrk="0" hangingPunct="1">
        <a:defRPr sz="1600" kern="1200">
          <a:solidFill>
            <a:schemeClr val="tx1"/>
          </a:solidFill>
          <a:latin typeface="+mn-lt"/>
          <a:ea typeface="+mn-ea"/>
          <a:cs typeface="+mn-cs"/>
        </a:defRPr>
      </a:lvl1pPr>
      <a:lvl2pPr marL="408142" algn="l" defTabSz="816283" rtl="0" eaLnBrk="1" latinLnBrk="0" hangingPunct="1">
        <a:defRPr sz="1600" kern="1200">
          <a:solidFill>
            <a:schemeClr val="tx1"/>
          </a:solidFill>
          <a:latin typeface="+mn-lt"/>
          <a:ea typeface="+mn-ea"/>
          <a:cs typeface="+mn-cs"/>
        </a:defRPr>
      </a:lvl2pPr>
      <a:lvl3pPr marL="816283" algn="l" defTabSz="816283" rtl="0" eaLnBrk="1" latinLnBrk="0" hangingPunct="1">
        <a:defRPr sz="1600" kern="1200">
          <a:solidFill>
            <a:schemeClr val="tx1"/>
          </a:solidFill>
          <a:latin typeface="+mn-lt"/>
          <a:ea typeface="+mn-ea"/>
          <a:cs typeface="+mn-cs"/>
        </a:defRPr>
      </a:lvl3pPr>
      <a:lvl4pPr marL="1224425" algn="l" defTabSz="816283" rtl="0" eaLnBrk="1" latinLnBrk="0" hangingPunct="1">
        <a:defRPr sz="1600" kern="1200">
          <a:solidFill>
            <a:schemeClr val="tx1"/>
          </a:solidFill>
          <a:latin typeface="+mn-lt"/>
          <a:ea typeface="+mn-ea"/>
          <a:cs typeface="+mn-cs"/>
        </a:defRPr>
      </a:lvl4pPr>
      <a:lvl5pPr marL="1632567" algn="l" defTabSz="816283" rtl="0" eaLnBrk="1" latinLnBrk="0" hangingPunct="1">
        <a:defRPr sz="1600" kern="1200">
          <a:solidFill>
            <a:schemeClr val="tx1"/>
          </a:solidFill>
          <a:latin typeface="+mn-lt"/>
          <a:ea typeface="+mn-ea"/>
          <a:cs typeface="+mn-cs"/>
        </a:defRPr>
      </a:lvl5pPr>
      <a:lvl6pPr marL="2040708" algn="l" defTabSz="816283" rtl="0" eaLnBrk="1" latinLnBrk="0" hangingPunct="1">
        <a:defRPr sz="1600" kern="1200">
          <a:solidFill>
            <a:schemeClr val="tx1"/>
          </a:solidFill>
          <a:latin typeface="+mn-lt"/>
          <a:ea typeface="+mn-ea"/>
          <a:cs typeface="+mn-cs"/>
        </a:defRPr>
      </a:lvl6pPr>
      <a:lvl7pPr marL="2448850" algn="l" defTabSz="816283" rtl="0" eaLnBrk="1" latinLnBrk="0" hangingPunct="1">
        <a:defRPr sz="1600" kern="1200">
          <a:solidFill>
            <a:schemeClr val="tx1"/>
          </a:solidFill>
          <a:latin typeface="+mn-lt"/>
          <a:ea typeface="+mn-ea"/>
          <a:cs typeface="+mn-cs"/>
        </a:defRPr>
      </a:lvl7pPr>
      <a:lvl8pPr marL="2856992" algn="l" defTabSz="816283" rtl="0" eaLnBrk="1" latinLnBrk="0" hangingPunct="1">
        <a:defRPr sz="1600" kern="1200">
          <a:solidFill>
            <a:schemeClr val="tx1"/>
          </a:solidFill>
          <a:latin typeface="+mn-lt"/>
          <a:ea typeface="+mn-ea"/>
          <a:cs typeface="+mn-cs"/>
        </a:defRPr>
      </a:lvl8pPr>
      <a:lvl9pPr marL="3265133" algn="l" defTabSz="8162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376237" y="2329315"/>
            <a:ext cx="8391525" cy="1308369"/>
          </a:xfrm>
          <a:prstGeom prst="rect">
            <a:avLst/>
          </a:prstGeom>
          <a:noFill/>
          <a:effectLst>
            <a:outerShdw blurRad="50800" dist="38100" dir="2700000" algn="tl" rotWithShape="0">
              <a:prstClr val="black">
                <a:alpha val="40000"/>
              </a:prstClr>
            </a:outerShdw>
          </a:effectLst>
        </p:spPr>
        <p:txBody>
          <a:bodyPr lIns="76517" tIns="38258" rIns="76517" bIns="38258">
            <a:spAutoFit/>
          </a:bodyPr>
          <a:lstStyle/>
          <a:p>
            <a:pPr algn="ctr" defTabSz="816283" eaLnBrk="1" fontAlgn="auto" hangingPunct="1">
              <a:spcBef>
                <a:spcPts val="0"/>
              </a:spcBef>
              <a:spcAft>
                <a:spcPts val="0"/>
              </a:spcAft>
              <a:defRPr/>
            </a:pPr>
            <a:r>
              <a:rPr lang="en-US" sz="4000" dirty="0" smtClean="0">
                <a:solidFill>
                  <a:srgbClr val="FFFF00"/>
                </a:solidFill>
                <a:effectLst>
                  <a:outerShdw blurRad="38100" dist="38100" dir="2700000" algn="tl">
                    <a:srgbClr val="000000">
                      <a:alpha val="43137"/>
                    </a:srgbClr>
                  </a:outerShdw>
                </a:effectLst>
                <a:latin typeface="Copperplate Gothic Bold" panose="020E0705020206020404" pitchFamily="34" charset="0"/>
                <a:cs typeface="+mn-cs"/>
              </a:rPr>
              <a:t>The Ripple Effect of Jesus’ Resurrection &amp; Reign</a:t>
            </a:r>
            <a:endParaRPr lang="en-US" sz="4000" dirty="0">
              <a:solidFill>
                <a:srgbClr val="FFFF00"/>
              </a:solidFill>
              <a:effectLst>
                <a:outerShdw blurRad="38100" dist="38100" dir="2700000" algn="tl">
                  <a:srgbClr val="000000">
                    <a:alpha val="43137"/>
                  </a:srgbClr>
                </a:outerShdw>
              </a:effectLst>
              <a:latin typeface="Copperplate Gothic Bold" panose="020E0705020206020404" pitchFamily="34" charset="0"/>
              <a:cs typeface="+mn-cs"/>
            </a:endParaRPr>
          </a:p>
        </p:txBody>
      </p:sp>
      <p:sp>
        <p:nvSpPr>
          <p:cNvPr id="5124" name="TextBox 2"/>
          <p:cNvSpPr txBox="1">
            <a:spLocks noChangeArrowheads="1"/>
          </p:cNvSpPr>
          <p:nvPr/>
        </p:nvSpPr>
        <p:spPr bwMode="auto">
          <a:xfrm>
            <a:off x="555625" y="4095750"/>
            <a:ext cx="8032750" cy="5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Acts 4</a:t>
            </a:r>
            <a:endPar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med">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2788" y="417513"/>
            <a:ext cx="7353526" cy="328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1.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It ignites and legitimizes </a:t>
            </a:r>
            <a:r>
              <a:rPr lang="en-US" sz="2800" b="1"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OUR FAITH</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in the living Christ.</a:t>
            </a:r>
          </a:p>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After his suffering, he presented himself to them and </a:t>
            </a:r>
            <a:r>
              <a:rPr lang="en-US" sz="2800"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gave many convincing proofs that he was alive</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He appeared to them over a period of forty days and spoke about the kingdom of God.”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Acts </a:t>
            </a:r>
            <a:r>
              <a:rPr lang="en-US" sz="28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1:3</a:t>
            </a:r>
            <a:endPar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3734849"/>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0"/>
            <a:ext cx="7532914" cy="424542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TextBox 4"/>
          <p:cNvSpPr txBox="1">
            <a:spLocks noChangeArrowheads="1"/>
          </p:cNvSpPr>
          <p:nvPr/>
        </p:nvSpPr>
        <p:spPr bwMode="auto">
          <a:xfrm>
            <a:off x="712788" y="417513"/>
            <a:ext cx="7353526" cy="352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“God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overlooked people’s ignorance about these things in earlier times, but now he commands everyone everywhere to repent of their sins and turn to him. For he has set a day for judging the world with justice by the man he has appointed, and </a:t>
            </a:r>
            <a:r>
              <a:rPr lang="en-US" sz="2800"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he proved to everyone who this is by raising him from the dead.</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Acts 17:30-31 </a:t>
            </a:r>
            <a:r>
              <a:rPr lang="en-US" sz="2800"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NLT</a:t>
            </a:r>
            <a:endParaRPr lang="en-US" sz="2800"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9295877"/>
      </p:ext>
    </p:extLst>
  </p:cSld>
  <p:clrMapOvr>
    <a:masterClrMapping/>
  </p:clrMapOvr>
  <p:transition spd="med">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9" y="0"/>
            <a:ext cx="7598230" cy="456512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TextBox 4"/>
          <p:cNvSpPr txBox="1">
            <a:spLocks noChangeArrowheads="1"/>
          </p:cNvSpPr>
          <p:nvPr/>
        </p:nvSpPr>
        <p:spPr bwMode="auto">
          <a:xfrm>
            <a:off x="712787" y="417513"/>
            <a:ext cx="7647441" cy="414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2.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It ignites a </a:t>
            </a:r>
            <a:r>
              <a:rPr lang="en-US" sz="2800" b="1"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BOLD WITNESS</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(telling others of the Living One).</a:t>
            </a:r>
          </a:p>
          <a:p>
            <a:pPr marL="457200" indent="-457200">
              <a:spcAft>
                <a:spcPts val="1500"/>
              </a:spcAft>
            </a:pPr>
            <a:r>
              <a:rPr lang="en-US" sz="27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“You </a:t>
            </a:r>
            <a:r>
              <a:rPr lang="en-US" sz="27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killed the author of life, but </a:t>
            </a:r>
            <a:r>
              <a:rPr lang="en-US" sz="2700"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God raised him from the dead</a:t>
            </a:r>
            <a:r>
              <a:rPr lang="en-US" sz="27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We are witnesses of this. By faith in the name of Jesus, this man whom you see and know was made strong. It is Jesus’ name and the faith that comes through him that has completely healed him, as you can all see.” </a:t>
            </a:r>
            <a:r>
              <a:rPr lang="en-US" sz="27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Acts 3:12-16 </a:t>
            </a:r>
            <a:endParaRPr lang="en-US" sz="27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320684"/>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2788" y="417513"/>
            <a:ext cx="7005183" cy="199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3.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It ignites faith and boldness in </a:t>
            </a:r>
            <a:r>
              <a:rPr lang="en-US" sz="2800" b="1"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PRAYER</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Since we have such a hope, </a:t>
            </a:r>
            <a:r>
              <a:rPr lang="en-US" sz="2800"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we are very bold</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2 Corinthians </a:t>
            </a:r>
            <a:r>
              <a:rPr lang="en-US" sz="28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3:12</a:t>
            </a:r>
            <a:endPar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4941792"/>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7056" y="0"/>
            <a:ext cx="6868887" cy="4103914"/>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TextBox 4"/>
          <p:cNvSpPr txBox="1">
            <a:spLocks noChangeArrowheads="1"/>
          </p:cNvSpPr>
          <p:nvPr/>
        </p:nvSpPr>
        <p:spPr bwMode="auto">
          <a:xfrm>
            <a:off x="712788" y="417513"/>
            <a:ext cx="7005183" cy="352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Acts 4: </a:t>
            </a: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“They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did what your power and will had decided beforehand should happen. Now, Lord, consider their threats and enable your servants to speak your word with great boldness. Stretch out your hand to heal and perform signs and wonders through the name of your holy servant Jesus</a:t>
            </a: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endPar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3308206"/>
      </p:ext>
    </p:extLst>
  </p:cSld>
  <p:clrMapOvr>
    <a:masterClrMapping/>
  </p:clrMapOvr>
  <p:transition spd="med">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2788" y="417513"/>
            <a:ext cx="6809241" cy="328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After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they prayed, the place where they were meeting was shaken. And they were all filled with the Holy Spirit and spoke the word of God boldly.”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Acts 4:28-31</a:t>
            </a:r>
          </a:p>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If God had not been on our side…”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Psalm 126</a:t>
            </a:r>
            <a:endPar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7724427"/>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2788" y="417513"/>
            <a:ext cx="7037841" cy="304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4.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It instills profound </a:t>
            </a:r>
            <a:r>
              <a:rPr lang="en-US" sz="2800" b="1"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CONFIDENCE</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and</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PERSPECTIVE</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in trials knowing something better awaits us.</a:t>
            </a:r>
          </a:p>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D-Day</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V-E Day</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if we endure, we will also reign with him.”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2 Timothy </a:t>
            </a:r>
            <a:r>
              <a:rPr lang="en-US" sz="28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2:12</a:t>
            </a:r>
            <a:endPar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3944913"/>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6174" y="0"/>
            <a:ext cx="7391400" cy="51435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TextBox 4"/>
          <p:cNvSpPr txBox="1">
            <a:spLocks noChangeArrowheads="1"/>
          </p:cNvSpPr>
          <p:nvPr/>
        </p:nvSpPr>
        <p:spPr bwMode="auto">
          <a:xfrm>
            <a:off x="712789" y="417513"/>
            <a:ext cx="7440612" cy="43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7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7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But because of his great love for us, God, who is rich in mercy, made us alive with Christ even when we were dead in transgressions—it is by grace you have been saved. And God raised us up with Christ and seated us with him in the heavenly realms in Christ Jesus, in order that in the coming ages he might show the incomparable riches of his grace, expressed in his kindness to us in Christ Jesus.” </a:t>
            </a:r>
            <a:r>
              <a:rPr lang="en-US" sz="27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Ephesians 2:4-7</a:t>
            </a:r>
            <a:endParaRPr lang="en-US" sz="27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1721433"/>
      </p:ext>
    </p:extLst>
  </p:cSld>
  <p:clrMapOvr>
    <a:masterClrMapping/>
  </p:clrMapOvr>
  <p:transition spd="med">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5286" y="0"/>
            <a:ext cx="7086600" cy="4245429"/>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TextBox 4"/>
          <p:cNvSpPr txBox="1">
            <a:spLocks noChangeArrowheads="1"/>
          </p:cNvSpPr>
          <p:nvPr/>
        </p:nvSpPr>
        <p:spPr bwMode="auto">
          <a:xfrm>
            <a:off x="712788" y="417513"/>
            <a:ext cx="7190241" cy="367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5.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It inspires us to </a:t>
            </a:r>
            <a:r>
              <a:rPr lang="en-US" sz="2800" b="1"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WORSHIP</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Him. </a:t>
            </a:r>
          </a:p>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Suddenly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Jesus met them. “Greetings,” he said. They came to him, clasped his feet and </a:t>
            </a:r>
            <a:r>
              <a:rPr lang="en-US" sz="2800"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worshiped him</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Matthew </a:t>
            </a:r>
            <a:r>
              <a:rPr lang="en-US" sz="28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28:9</a:t>
            </a:r>
            <a:endPar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When they saw him, </a:t>
            </a:r>
            <a:r>
              <a:rPr lang="en-US" sz="2800" u="sng"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they worshiped him</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Matthew 28:17 </a:t>
            </a:r>
          </a:p>
          <a:p>
            <a:pPr marL="457200" indent="-457200">
              <a:spcAft>
                <a:spcPts val="1500"/>
              </a:spcAft>
            </a:pP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 am the Living One</a:t>
            </a: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John 1:12-19 </a:t>
            </a:r>
            <a:endParaRPr lang="en-US" sz="2800"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1381259"/>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9854" y="0"/>
            <a:ext cx="7391400" cy="444137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TextBox 4"/>
          <p:cNvSpPr txBox="1">
            <a:spLocks noChangeArrowheads="1"/>
          </p:cNvSpPr>
          <p:nvPr/>
        </p:nvSpPr>
        <p:spPr bwMode="auto">
          <a:xfrm>
            <a:off x="712788" y="417513"/>
            <a:ext cx="6777037" cy="386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Believe</a:t>
            </a:r>
            <a:r>
              <a:rPr lang="en-US" sz="2800"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Trust him.</a:t>
            </a:r>
          </a:p>
          <a:p>
            <a:pPr marL="457200" indent="-457200">
              <a:spcAft>
                <a:spcPts val="1500"/>
              </a:spcAft>
            </a:pP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Tell people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about him! He is the ONLY way and He is alive!</a:t>
            </a:r>
          </a:p>
          <a:p>
            <a:pPr marL="457200" indent="-457200">
              <a:spcAft>
                <a:spcPts val="1500"/>
              </a:spcAft>
            </a:pP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Pray</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bolder.</a:t>
            </a:r>
          </a:p>
          <a:p>
            <a:pPr marL="457200" indent="-457200">
              <a:spcAft>
                <a:spcPts val="1500"/>
              </a:spcAft>
            </a:pP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If going thru hardship,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anchor into his victory!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Confidence. Perspective.</a:t>
            </a:r>
          </a:p>
          <a:p>
            <a:pPr marL="457200" indent="-457200">
              <a:spcAft>
                <a:spcPts val="1500"/>
              </a:spcAft>
            </a:pP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Worship him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with your whole heart.</a:t>
            </a:r>
            <a:endPar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107840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170" name="TextBox 4"/>
          <p:cNvSpPr txBox="1">
            <a:spLocks noChangeArrowheads="1"/>
          </p:cNvSpPr>
          <p:nvPr/>
        </p:nvSpPr>
        <p:spPr bwMode="auto">
          <a:xfrm>
            <a:off x="712787" y="409575"/>
            <a:ext cx="7309983" cy="328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Aft>
                <a:spcPts val="1500"/>
              </a:spcAft>
            </a:pP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 believe in God, the Father almighty, Maker of heaven and earth.</a:t>
            </a:r>
          </a:p>
          <a:p>
            <a:pPr>
              <a:spcAft>
                <a:spcPts val="1500"/>
              </a:spcAft>
            </a:pP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 believe in Jesus Christ, his only Son, our Lord, who was conceived by the Holy Spirit, born of the virgin Mary, suffered under Pontius Pilate, was crucified, died, and was buried. He descended into hell. </a:t>
            </a:r>
          </a:p>
        </p:txBody>
      </p:sp>
    </p:spTree>
    <p:extLst>
      <p:ext uri="{BB962C8B-B14F-4D97-AF65-F5344CB8AC3E}">
        <p14:creationId xmlns:p14="http://schemas.microsoft.com/office/powerpoint/2010/main" val="4228101372"/>
      </p:ext>
    </p:extLst>
  </p:cSld>
  <p:clrMapOvr>
    <a:masterClrMapping/>
  </p:clrMapOvr>
  <p:transition spd="med">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376237" y="2329315"/>
            <a:ext cx="8391525" cy="1308369"/>
          </a:xfrm>
          <a:prstGeom prst="rect">
            <a:avLst/>
          </a:prstGeom>
          <a:noFill/>
          <a:effectLst>
            <a:outerShdw blurRad="50800" dist="38100" dir="2700000" algn="tl" rotWithShape="0">
              <a:prstClr val="black">
                <a:alpha val="40000"/>
              </a:prstClr>
            </a:outerShdw>
          </a:effectLst>
        </p:spPr>
        <p:txBody>
          <a:bodyPr lIns="76517" tIns="38258" rIns="76517" bIns="38258">
            <a:spAutoFit/>
          </a:bodyPr>
          <a:lstStyle/>
          <a:p>
            <a:pPr algn="ctr" defTabSz="816283" eaLnBrk="1" fontAlgn="auto" hangingPunct="1">
              <a:spcBef>
                <a:spcPts val="0"/>
              </a:spcBef>
              <a:spcAft>
                <a:spcPts val="0"/>
              </a:spcAft>
              <a:defRPr/>
            </a:pPr>
            <a:r>
              <a:rPr lang="en-US" sz="4000" dirty="0" smtClean="0">
                <a:solidFill>
                  <a:srgbClr val="FFFF00"/>
                </a:solidFill>
                <a:effectLst>
                  <a:outerShdw blurRad="38100" dist="38100" dir="2700000" algn="tl">
                    <a:srgbClr val="000000">
                      <a:alpha val="43137"/>
                    </a:srgbClr>
                  </a:outerShdw>
                </a:effectLst>
                <a:latin typeface="Copperplate Gothic Bold" panose="020E0705020206020404" pitchFamily="34" charset="0"/>
                <a:cs typeface="+mn-cs"/>
              </a:rPr>
              <a:t>The Ripple Effect of Jesus’ Resurrection &amp; Reign</a:t>
            </a:r>
            <a:endParaRPr lang="en-US" sz="4000" dirty="0">
              <a:solidFill>
                <a:srgbClr val="FFFF00"/>
              </a:solidFill>
              <a:effectLst>
                <a:outerShdw blurRad="38100" dist="38100" dir="2700000" algn="tl">
                  <a:srgbClr val="000000">
                    <a:alpha val="43137"/>
                  </a:srgbClr>
                </a:outerShdw>
              </a:effectLst>
              <a:latin typeface="Copperplate Gothic Bold" panose="020E0705020206020404" pitchFamily="34" charset="0"/>
              <a:cs typeface="+mn-cs"/>
            </a:endParaRPr>
          </a:p>
        </p:txBody>
      </p:sp>
      <p:sp>
        <p:nvSpPr>
          <p:cNvPr id="5124" name="TextBox 2"/>
          <p:cNvSpPr txBox="1">
            <a:spLocks noChangeArrowheads="1"/>
          </p:cNvSpPr>
          <p:nvPr/>
        </p:nvSpPr>
        <p:spPr bwMode="auto">
          <a:xfrm>
            <a:off x="555625" y="4095750"/>
            <a:ext cx="8032750" cy="5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Acts 4</a:t>
            </a:r>
            <a:endPar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8177703"/>
      </p:ext>
    </p:extLst>
  </p:cSld>
  <p:clrMapOvr>
    <a:masterClrMapping/>
  </p:clrMapOvr>
  <p:transition spd="med">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170" name="TextBox 4"/>
          <p:cNvSpPr txBox="1">
            <a:spLocks noChangeArrowheads="1"/>
          </p:cNvSpPr>
          <p:nvPr/>
        </p:nvSpPr>
        <p:spPr bwMode="auto">
          <a:xfrm>
            <a:off x="712787" y="409575"/>
            <a:ext cx="7309983" cy="223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third day he rose again from the dead. He ascended into heaven and is seated at the right hand of God the Father almighty. From there he will come to judge the living and the dead</a:t>
            </a: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3919463"/>
      </p:ext>
    </p:extLst>
  </p:cSld>
  <p:clrMapOvr>
    <a:masterClrMapping/>
  </p:clrMapOvr>
  <p:transition spd="med">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170" name="TextBox 4"/>
          <p:cNvSpPr txBox="1">
            <a:spLocks noChangeArrowheads="1"/>
          </p:cNvSpPr>
          <p:nvPr/>
        </p:nvSpPr>
        <p:spPr bwMode="auto">
          <a:xfrm>
            <a:off x="712787" y="409575"/>
            <a:ext cx="7309983" cy="18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believe in the Holy Spirit, the holy Christian Church, the communion of saints, the forgiveness of sins, the resurrection of the body, and the life everlasting. Amen.</a:t>
            </a:r>
          </a:p>
        </p:txBody>
      </p:sp>
    </p:spTree>
    <p:extLst>
      <p:ext uri="{BB962C8B-B14F-4D97-AF65-F5344CB8AC3E}">
        <p14:creationId xmlns:p14="http://schemas.microsoft.com/office/powerpoint/2010/main" val="624512216"/>
      </p:ext>
    </p:extLst>
  </p:cSld>
  <p:clrMapOvr>
    <a:masterClrMapping/>
  </p:clrMapOvr>
  <p:transition spd="med">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86925" y="417513"/>
            <a:ext cx="6777037" cy="63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3600" b="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Depth in the Christian Life</a:t>
            </a:r>
            <a:endParaRPr lang="en-US" sz="36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2" name="Freeform 1"/>
          <p:cNvSpPr/>
          <p:nvPr/>
        </p:nvSpPr>
        <p:spPr>
          <a:xfrm>
            <a:off x="814389" y="1600201"/>
            <a:ext cx="7497324" cy="2525486"/>
          </a:xfrm>
          <a:custGeom>
            <a:avLst/>
            <a:gdLst>
              <a:gd name="connsiteX0" fmla="*/ 0 w 4147457"/>
              <a:gd name="connsiteY0" fmla="*/ 0 h 1132115"/>
              <a:gd name="connsiteX1" fmla="*/ 10886 w 4147457"/>
              <a:gd name="connsiteY1" fmla="*/ 925286 h 1132115"/>
              <a:gd name="connsiteX2" fmla="*/ 250371 w 4147457"/>
              <a:gd name="connsiteY2" fmla="*/ 1121229 h 1132115"/>
              <a:gd name="connsiteX3" fmla="*/ 1524000 w 4147457"/>
              <a:gd name="connsiteY3" fmla="*/ 1132115 h 1132115"/>
              <a:gd name="connsiteX4" fmla="*/ 2002971 w 4147457"/>
              <a:gd name="connsiteY4" fmla="*/ 598715 h 1132115"/>
              <a:gd name="connsiteX5" fmla="*/ 4147457 w 4147457"/>
              <a:gd name="connsiteY5" fmla="*/ 446315 h 1132115"/>
              <a:gd name="connsiteX6" fmla="*/ 4147457 w 4147457"/>
              <a:gd name="connsiteY6" fmla="*/ 10886 h 1132115"/>
              <a:gd name="connsiteX7" fmla="*/ 0 w 4147457"/>
              <a:gd name="connsiteY7" fmla="*/ 0 h 1132115"/>
              <a:gd name="connsiteX0" fmla="*/ 0 w 4147457"/>
              <a:gd name="connsiteY0" fmla="*/ 0 h 1132115"/>
              <a:gd name="connsiteX1" fmla="*/ 10886 w 4147457"/>
              <a:gd name="connsiteY1" fmla="*/ 925286 h 1132115"/>
              <a:gd name="connsiteX2" fmla="*/ 250371 w 4147457"/>
              <a:gd name="connsiteY2" fmla="*/ 1121229 h 1132115"/>
              <a:gd name="connsiteX3" fmla="*/ 1251857 w 4147457"/>
              <a:gd name="connsiteY3" fmla="*/ 1132115 h 1132115"/>
              <a:gd name="connsiteX4" fmla="*/ 2002971 w 4147457"/>
              <a:gd name="connsiteY4" fmla="*/ 598715 h 1132115"/>
              <a:gd name="connsiteX5" fmla="*/ 4147457 w 4147457"/>
              <a:gd name="connsiteY5" fmla="*/ 446315 h 1132115"/>
              <a:gd name="connsiteX6" fmla="*/ 4147457 w 4147457"/>
              <a:gd name="connsiteY6" fmla="*/ 10886 h 1132115"/>
              <a:gd name="connsiteX7" fmla="*/ 0 w 4147457"/>
              <a:gd name="connsiteY7" fmla="*/ 0 h 1132115"/>
              <a:gd name="connsiteX0" fmla="*/ 0 w 4147457"/>
              <a:gd name="connsiteY0" fmla="*/ 0 h 1132115"/>
              <a:gd name="connsiteX1" fmla="*/ 10886 w 4147457"/>
              <a:gd name="connsiteY1" fmla="*/ 925286 h 1132115"/>
              <a:gd name="connsiteX2" fmla="*/ 250371 w 4147457"/>
              <a:gd name="connsiteY2" fmla="*/ 1121229 h 1132115"/>
              <a:gd name="connsiteX3" fmla="*/ 1251857 w 4147457"/>
              <a:gd name="connsiteY3" fmla="*/ 1132115 h 1132115"/>
              <a:gd name="connsiteX4" fmla="*/ 1741714 w 4147457"/>
              <a:gd name="connsiteY4" fmla="*/ 587830 h 1132115"/>
              <a:gd name="connsiteX5" fmla="*/ 4147457 w 4147457"/>
              <a:gd name="connsiteY5" fmla="*/ 446315 h 1132115"/>
              <a:gd name="connsiteX6" fmla="*/ 4147457 w 4147457"/>
              <a:gd name="connsiteY6" fmla="*/ 10886 h 1132115"/>
              <a:gd name="connsiteX7" fmla="*/ 0 w 4147457"/>
              <a:gd name="connsiteY7" fmla="*/ 0 h 1132115"/>
              <a:gd name="connsiteX0" fmla="*/ 0 w 4147457"/>
              <a:gd name="connsiteY0" fmla="*/ 0 h 1132115"/>
              <a:gd name="connsiteX1" fmla="*/ 10886 w 4147457"/>
              <a:gd name="connsiteY1" fmla="*/ 925286 h 1132115"/>
              <a:gd name="connsiteX2" fmla="*/ 250371 w 4147457"/>
              <a:gd name="connsiteY2" fmla="*/ 1121229 h 1132115"/>
              <a:gd name="connsiteX3" fmla="*/ 1251857 w 4147457"/>
              <a:gd name="connsiteY3" fmla="*/ 1132115 h 1132115"/>
              <a:gd name="connsiteX4" fmla="*/ 1783867 w 4147457"/>
              <a:gd name="connsiteY4" fmla="*/ 485354 h 1132115"/>
              <a:gd name="connsiteX5" fmla="*/ 4147457 w 4147457"/>
              <a:gd name="connsiteY5" fmla="*/ 446315 h 1132115"/>
              <a:gd name="connsiteX6" fmla="*/ 4147457 w 4147457"/>
              <a:gd name="connsiteY6" fmla="*/ 10886 h 1132115"/>
              <a:gd name="connsiteX7" fmla="*/ 0 w 4147457"/>
              <a:gd name="connsiteY7" fmla="*/ 0 h 1132115"/>
              <a:gd name="connsiteX0" fmla="*/ 0 w 4147457"/>
              <a:gd name="connsiteY0" fmla="*/ 0 h 1132115"/>
              <a:gd name="connsiteX1" fmla="*/ 10886 w 4147457"/>
              <a:gd name="connsiteY1" fmla="*/ 925286 h 1132115"/>
              <a:gd name="connsiteX2" fmla="*/ 250371 w 4147457"/>
              <a:gd name="connsiteY2" fmla="*/ 1121229 h 1132115"/>
              <a:gd name="connsiteX3" fmla="*/ 1251857 w 4147457"/>
              <a:gd name="connsiteY3" fmla="*/ 1132115 h 1132115"/>
              <a:gd name="connsiteX4" fmla="*/ 1783867 w 4147457"/>
              <a:gd name="connsiteY4" fmla="*/ 485354 h 1132115"/>
              <a:gd name="connsiteX5" fmla="*/ 4147457 w 4147457"/>
              <a:gd name="connsiteY5" fmla="*/ 363358 h 1132115"/>
              <a:gd name="connsiteX6" fmla="*/ 4147457 w 4147457"/>
              <a:gd name="connsiteY6" fmla="*/ 10886 h 1132115"/>
              <a:gd name="connsiteX7" fmla="*/ 0 w 4147457"/>
              <a:gd name="connsiteY7" fmla="*/ 0 h 113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457" h="1132115">
                <a:moveTo>
                  <a:pt x="0" y="0"/>
                </a:moveTo>
                <a:lnTo>
                  <a:pt x="10886" y="925286"/>
                </a:lnTo>
                <a:lnTo>
                  <a:pt x="250371" y="1121229"/>
                </a:lnTo>
                <a:lnTo>
                  <a:pt x="1251857" y="1132115"/>
                </a:lnTo>
                <a:lnTo>
                  <a:pt x="1783867" y="485354"/>
                </a:lnTo>
                <a:lnTo>
                  <a:pt x="4147457" y="363358"/>
                </a:lnTo>
                <a:lnTo>
                  <a:pt x="4147457" y="10886"/>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a:spLocks noChangeArrowheads="1"/>
          </p:cNvSpPr>
          <p:nvPr/>
        </p:nvSpPr>
        <p:spPr bwMode="auto">
          <a:xfrm>
            <a:off x="958513" y="1697591"/>
            <a:ext cx="3071622" cy="192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0"/>
              </a:spcAft>
            </a:pPr>
            <a:r>
              <a:rPr lang="en-US" sz="2000" b="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Father, Creator</a:t>
            </a:r>
          </a:p>
          <a:p>
            <a:pPr marL="457200" indent="-457200">
              <a:spcAft>
                <a:spcPts val="0"/>
              </a:spcAft>
            </a:pPr>
            <a:r>
              <a:rPr lang="en-US" sz="2000" b="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Jesus, Messiah, Son</a:t>
            </a:r>
          </a:p>
          <a:p>
            <a:pPr marL="457200" indent="-457200">
              <a:spcAft>
                <a:spcPts val="0"/>
              </a:spcAft>
            </a:pPr>
            <a:r>
              <a:rPr lang="en-US" sz="2000" b="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Lord, Died, Raised</a:t>
            </a:r>
          </a:p>
          <a:p>
            <a:pPr marL="457200" indent="-457200">
              <a:spcAft>
                <a:spcPts val="0"/>
              </a:spcAft>
            </a:pPr>
            <a:r>
              <a:rPr lang="en-US" sz="2000" b="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Reign, Return, Judge</a:t>
            </a:r>
          </a:p>
          <a:p>
            <a:pPr marL="457200" indent="-457200">
              <a:spcAft>
                <a:spcPts val="0"/>
              </a:spcAft>
            </a:pPr>
            <a:r>
              <a:rPr lang="en-US" sz="2000" b="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Spirit, Forgiveness,</a:t>
            </a:r>
          </a:p>
          <a:p>
            <a:pPr marL="457200" indent="-457200">
              <a:spcAft>
                <a:spcPts val="0"/>
              </a:spcAft>
            </a:pPr>
            <a:r>
              <a:rPr lang="en-US" sz="2000" b="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Church, Saints</a:t>
            </a:r>
            <a:endParaRPr lang="en-US" sz="20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7" name="TextBox 6"/>
          <p:cNvSpPr txBox="1">
            <a:spLocks noChangeArrowheads="1"/>
          </p:cNvSpPr>
          <p:nvPr/>
        </p:nvSpPr>
        <p:spPr bwMode="auto">
          <a:xfrm>
            <a:off x="4199471" y="1697591"/>
            <a:ext cx="4075288" cy="69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indent="6350">
              <a:spcAft>
                <a:spcPts val="0"/>
              </a:spcAft>
            </a:pPr>
            <a:r>
              <a:rPr lang="en-US" sz="20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Spiritual Gifts, End Times, How </a:t>
            </a:r>
            <a:r>
              <a:rPr lang="en-US" sz="2000" b="1" dirty="0" err="1"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Tos</a:t>
            </a:r>
            <a:r>
              <a:rPr lang="en-US" sz="20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Relationships…</a:t>
            </a:r>
            <a:endParaRPr lang="en-US" sz="20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cSld>
  <p:clrMapOvr>
    <a:masterClrMapping/>
  </p:clrMapOvr>
  <p:transition spd="med">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5962" y="400050"/>
            <a:ext cx="6975475" cy="21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Aft>
                <a:spcPts val="1000"/>
              </a:spcAft>
            </a:pP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 Resurrection and Reign of Jesus:</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endPar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a:spcAft>
                <a:spcPts val="1000"/>
              </a:spcAft>
            </a:pPr>
            <a:r>
              <a:rPr lang="en-US" sz="2800" i="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What </a:t>
            </a:r>
            <a:r>
              <a:rPr lang="en-US" sz="2800" i="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difference does it make? </a:t>
            </a:r>
            <a:endParaRPr lang="en-US" sz="2800" i="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a:spcAft>
                <a:spcPts val="1000"/>
              </a:spcAft>
            </a:pPr>
            <a:r>
              <a:rPr lang="en-US" sz="2800" i="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What </a:t>
            </a:r>
            <a:r>
              <a:rPr lang="en-US" sz="2800" i="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did it do to the early Christians? </a:t>
            </a:r>
            <a:endParaRPr lang="en-US" sz="2800" i="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a:spcAft>
                <a:spcPts val="1000"/>
              </a:spcAft>
            </a:pPr>
            <a:r>
              <a:rPr lang="en-US" sz="2800" i="1"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What </a:t>
            </a:r>
            <a:r>
              <a:rPr lang="en-US" sz="2800" i="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does it do to us?</a:t>
            </a:r>
            <a:endParaRPr lang="en-US" sz="2800" b="1" i="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7" name="TextBox 6"/>
          <p:cNvSpPr txBox="1"/>
          <p:nvPr/>
        </p:nvSpPr>
        <p:spPr>
          <a:xfrm>
            <a:off x="709613" y="4080553"/>
            <a:ext cx="6981825" cy="584200"/>
          </a:xfrm>
          <a:prstGeom prst="rect">
            <a:avLst/>
          </a:prstGeom>
          <a:noFill/>
          <a:effectLst>
            <a:outerShdw blurRad="50800" dist="38100" dir="2700000" algn="tl" rotWithShape="0">
              <a:prstClr val="black">
                <a:alpha val="40000"/>
              </a:prstClr>
            </a:outerShdw>
          </a:effectLst>
        </p:spPr>
        <p:txBody>
          <a:bodyPr lIns="76517" tIns="38258" rIns="76517" bIns="38258">
            <a:spAutoFit/>
          </a:bodyPr>
          <a:lstStyle/>
          <a:p>
            <a:pPr defTabSz="816283" fontAlgn="auto">
              <a:spcBef>
                <a:spcPts val="0"/>
              </a:spcBef>
              <a:spcAft>
                <a:spcPts val="0"/>
              </a:spcAft>
              <a:defRPr/>
            </a:pPr>
            <a:r>
              <a:rPr lang="en-US" sz="3300" b="1" dirty="0">
                <a:solidFill>
                  <a:srgbClr val="FFFF00"/>
                </a:solidFill>
                <a:effectLst>
                  <a:outerShdw blurRad="38100" dist="38100" dir="2700000" algn="tl">
                    <a:srgbClr val="000000">
                      <a:alpha val="43137"/>
                    </a:srgbClr>
                  </a:outerShdw>
                </a:effectLst>
                <a:latin typeface="Arial Narrow" pitchFamily="34" charset="0"/>
                <a:cs typeface="+mn-cs"/>
              </a:rPr>
              <a:t>MAIN IDEA</a:t>
            </a:r>
            <a:endParaRPr lang="en-US" sz="6000" b="1" dirty="0">
              <a:solidFill>
                <a:srgbClr val="FFFF00"/>
              </a:solidFill>
              <a:effectLst>
                <a:outerShdw blurRad="38100" dist="38100" dir="2700000" algn="tl">
                  <a:srgbClr val="000000">
                    <a:alpha val="43137"/>
                  </a:srgbClr>
                </a:outerShdw>
              </a:effectLst>
              <a:latin typeface="Aurora Cn BT" pitchFamily="34" charset="0"/>
              <a:cs typeface="+mn-cs"/>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2000"/>
                                        <p:tgtEl>
                                          <p:spTgt spid="5">
                                            <p:txEl>
                                              <p:pRg st="1" end="1"/>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2000"/>
                                        <p:tgtEl>
                                          <p:spTgt spid="5">
                                            <p:txEl>
                                              <p:pRg st="2" end="2"/>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2788" y="417513"/>
            <a:ext cx="7008812" cy="266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indent="0">
              <a:spcAft>
                <a:spcPts val="1500"/>
              </a:spcAft>
            </a:pP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“Then the end will come, when he hands over the kingdom to God the Father after he has destroyed all dominion, authority and power. For he must reign until he has put all his enemies under his feet</a:t>
            </a: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1 Corinthians </a:t>
            </a:r>
            <a:r>
              <a:rPr lang="en-US" sz="28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15:24-25</a:t>
            </a:r>
            <a:endPar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804215"/>
      </p:ext>
    </p:extLst>
  </p:cSld>
  <p:clrMapOvr>
    <a:masterClrMapping/>
  </p:clrMapOvr>
  <p:transition spd="med">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2788" y="417513"/>
            <a:ext cx="7255555" cy="280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What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did it do to the early Christians?</a:t>
            </a:r>
          </a:p>
          <a:p>
            <a:pPr marL="457200" indent="-457200">
              <a:spcAft>
                <a:spcPts val="1500"/>
              </a:spcAft>
            </a:pP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1.	It ignited and legitimized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THEIR FAITH </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in the living Christ.</a:t>
            </a:r>
          </a:p>
          <a:p>
            <a:pPr marL="457200" indent="-457200">
              <a:spcAft>
                <a:spcPts val="1500"/>
              </a:spcAft>
            </a:pP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2.	It ignited a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BOLD </a:t>
            </a:r>
            <a:r>
              <a:rPr lang="en-US" sz="2800" b="1" dirty="0" smtClean="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WITNESS</a:t>
            </a: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marL="457200" indent="-457200">
              <a:spcAft>
                <a:spcPts val="1500"/>
              </a:spcAft>
            </a:pP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3.	It ignited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BOLD PRAYER</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688680912"/>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12788" y="417513"/>
            <a:ext cx="7255555" cy="199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17" tIns="38258" rIns="76517" bIns="38258">
            <a:spAutoFit/>
          </a:bodyPr>
          <a:lstStyle>
            <a:lvl1pPr marL="387350" indent="-387350" defTabSz="815975">
              <a:defRPr sz="1600">
                <a:solidFill>
                  <a:schemeClr val="tx1"/>
                </a:solidFill>
                <a:latin typeface="Arial" panose="020B0604020202020204" pitchFamily="34" charset="0"/>
                <a:cs typeface="Arial" panose="020B0604020202020204" pitchFamily="34" charset="0"/>
              </a:defRPr>
            </a:lvl1pPr>
            <a:lvl2pPr defTabSz="815975">
              <a:defRPr sz="1600">
                <a:solidFill>
                  <a:schemeClr val="tx1"/>
                </a:solidFill>
                <a:latin typeface="Arial" panose="020B0604020202020204" pitchFamily="34" charset="0"/>
                <a:cs typeface="Arial" panose="020B0604020202020204" pitchFamily="34" charset="0"/>
              </a:defRPr>
            </a:lvl2pPr>
            <a:lvl3pPr defTabSz="815975">
              <a:defRPr sz="1600">
                <a:solidFill>
                  <a:schemeClr val="tx1"/>
                </a:solidFill>
                <a:latin typeface="Arial" panose="020B0604020202020204" pitchFamily="34" charset="0"/>
                <a:cs typeface="Arial" panose="020B0604020202020204" pitchFamily="34" charset="0"/>
              </a:defRPr>
            </a:lvl3pPr>
            <a:lvl4pPr defTabSz="815975">
              <a:defRPr sz="1600">
                <a:solidFill>
                  <a:schemeClr val="tx1"/>
                </a:solidFill>
                <a:latin typeface="Arial" panose="020B0604020202020204" pitchFamily="34" charset="0"/>
                <a:cs typeface="Arial" panose="020B0604020202020204" pitchFamily="34" charset="0"/>
              </a:defRPr>
            </a:lvl4pPr>
            <a:lvl5pPr defTabSz="815975">
              <a:defRPr sz="1600">
                <a:solidFill>
                  <a:schemeClr val="tx1"/>
                </a:solidFill>
                <a:latin typeface="Arial" panose="020B0604020202020204" pitchFamily="34" charset="0"/>
                <a:cs typeface="Arial" panose="020B0604020202020204" pitchFamily="34" charset="0"/>
              </a:defRPr>
            </a:lvl5pPr>
            <a:lvl6pPr marL="20875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5447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0019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459163" indent="-100013" defTabSz="815975"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457200" indent="-457200">
              <a:spcAft>
                <a:spcPts val="1500"/>
              </a:spcAft>
            </a:pPr>
            <a:r>
              <a:rPr lang="en-US" sz="2800" dirty="0" smtClean="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4</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It instilled profound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CONFIDENCE</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and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PERSPECTIVE</a:t>
            </a: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in trials knowing something better awaited them.</a:t>
            </a:r>
          </a:p>
          <a:p>
            <a:pPr marL="457200" indent="-457200">
              <a:spcAft>
                <a:spcPts val="1500"/>
              </a:spcAft>
            </a:pPr>
            <a:r>
              <a:rPr lang="en-US" sz="2800"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5.	It inspired them to </a:t>
            </a:r>
            <a:r>
              <a:rPr lang="en-US" sz="2800" b="1" dirty="0">
                <a:solidFill>
                  <a:srgbClr val="FFFF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WORSHIP</a:t>
            </a:r>
            <a:r>
              <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endParaRPr lang="en-US" sz="28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7030037"/>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2784</TotalTime>
  <Words>343</Words>
  <Application>Microsoft Office PowerPoint</Application>
  <PresentationFormat>On-screen Show (16:9)</PresentationFormat>
  <Paragraphs>51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Aurora Cn BT</vt:lpstr>
      <vt:lpstr>Calibri</vt:lpstr>
      <vt:lpstr>Copperplate Gothic 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Springs Community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Branch</dc:creator>
  <cp:lastModifiedBy>Bob Branch</cp:lastModifiedBy>
  <cp:revision>922</cp:revision>
  <dcterms:created xsi:type="dcterms:W3CDTF">2007-12-09T05:30:41Z</dcterms:created>
  <dcterms:modified xsi:type="dcterms:W3CDTF">2015-05-31T00:33:32Z</dcterms:modified>
</cp:coreProperties>
</file>